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yourself and the one sentence that explains the company.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audience feel the problem before you mention your product.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with a specific request and a next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4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77800"/>
          </a:xfrm>
          <a:prstGeom prst="rect">
            <a:avLst/>
          </a:prstGeom>
          <a:solidFill>
            <a:srgbClr val="7A6DFF"/>
          </a:solidFill>
          <a:ln/>
        </p:spPr>
      </p:sp>
      <p:sp>
        <p:nvSpPr>
          <p:cNvPr id="3" name="Text 1"/>
          <p:cNvSpPr/>
          <p:nvPr/>
        </p:nvSpPr>
        <p:spPr>
          <a:xfrm>
            <a:off x="975360" y="205740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[Company name]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975360" y="370332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7A6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[One-line description of what you do]</a:t>
            </a:r>
            <a:endParaRPr lang="en-US" sz="2600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4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has the problem: [customer]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 them today: [time, money, frustration]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existing options fall short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7A6DFF"/>
          </a:solidFill>
          <a:ln/>
        </p:spPr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4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solution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built: [product in one sentence]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 in three steps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is better: [key difference]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7A6DFF"/>
          </a:solidFill>
          <a:ln/>
        </p:spPr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4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opportunity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serve first: [segment and size]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big this can grow: [number and source]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now: [trend or change]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7A6DFF"/>
          </a:solidFill>
          <a:ln/>
        </p:spPr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4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[Users, revenue or pilots to date]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[Growth rate over the last quarter]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[Customer quote or notable partner]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7A6DFF"/>
          </a:solidFill>
          <a:ln/>
        </p:spPr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4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make money: [pricing]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economics: [cost to acquire, lifetime value]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to profitability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7A6DFF"/>
          </a:solidFill>
          <a:ln/>
        </p:spPr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4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[role]: [relevant experience]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[role]: [relevant experience]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Advisors and key hires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7A6DFF"/>
          </a:solidFill>
          <a:ln/>
        </p:spPr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4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Raising: [amount]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funds: [three main areas]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E8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Milestones this unlocks in the next [12] months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7A6DFF"/>
          </a:solidFill>
          <a:ln/>
        </p:spPr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pitch</dc:title>
  <dc:subject>PptxGenJS Presentation</dc:subject>
  <dc:creator>WorkFlo</dc:creator>
  <cp:lastModifiedBy>WorkFlo</cp:lastModifiedBy>
  <cp:revision>1</cp:revision>
  <dcterms:created xsi:type="dcterms:W3CDTF">2026-10-14T15:48:22Z</dcterms:created>
  <dcterms:modified xsi:type="dcterms:W3CDTF">2026-10-14T15:48:22Z</dcterms:modified>
</cp:coreProperties>
</file>