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Put the conclusion up front.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77800"/>
          </a:xfrm>
          <a:prstGeom prst="rect">
            <a:avLst/>
          </a:prstGeom>
          <a:solidFill>
            <a:srgbClr val="5B4BFF"/>
          </a:solidFill>
          <a:ln/>
        </p:spPr>
      </p:sp>
      <p:sp>
        <p:nvSpPr>
          <p:cNvPr id="3" name="Text 1"/>
          <p:cNvSpPr/>
          <p:nvPr/>
        </p:nvSpPr>
        <p:spPr>
          <a:xfrm>
            <a:off x="975360" y="2057400"/>
            <a:ext cx="10241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5400" b="1" dirty="0">
                <a:solidFill>
                  <a:srgbClr val="1D1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[Report title]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975360" y="370332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5B4B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[Period]  ·  Prepared by [name]</a:t>
            </a:r>
            <a:endParaRPr lang="en-US" sz="2600" dirty="0"/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80060"/>
            <a:ext cx="10728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rgbClr val="1D1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Summary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731520" y="1783080"/>
            <a:ext cx="1072896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1D1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headline result: [one sentence]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1D1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changed since last period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1D1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need from you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36600" y="1447800"/>
            <a:ext cx="1016000" cy="63500"/>
          </a:xfrm>
          <a:prstGeom prst="rect">
            <a:avLst/>
          </a:prstGeom>
          <a:solidFill>
            <a:srgbClr val="5B4BFF"/>
          </a:solidFill>
          <a:ln/>
        </p:spPr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80060"/>
            <a:ext cx="10728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rgbClr val="1D1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metrics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731520" y="1783080"/>
            <a:ext cx="1072896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1D1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[Metric]: [value] ([change])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1D1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[Metric]: [value] ([change])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1D1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[Metric]: [value] ([change])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36600" y="1447800"/>
            <a:ext cx="1016000" cy="63500"/>
          </a:xfrm>
          <a:prstGeom prst="rect">
            <a:avLst/>
          </a:prstGeom>
          <a:solidFill>
            <a:srgbClr val="5B4BFF"/>
          </a:solidFill>
          <a:ln/>
        </p:spPr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80060"/>
            <a:ext cx="10728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rgbClr val="1D1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working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731520" y="1783080"/>
            <a:ext cx="1072896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1D1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[Success and the reason for it]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1D1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[Success and the reason for it]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36600" y="1447800"/>
            <a:ext cx="1016000" cy="63500"/>
          </a:xfrm>
          <a:prstGeom prst="rect">
            <a:avLst/>
          </a:prstGeom>
          <a:solidFill>
            <a:srgbClr val="5B4BFF"/>
          </a:solidFill>
          <a:ln/>
        </p:spPr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80060"/>
            <a:ext cx="10728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rgbClr val="1D1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needs attention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731520" y="1783080"/>
            <a:ext cx="1072896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1D1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[Issue, impact and owner]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1D1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[Issue, impact and owner]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36600" y="1447800"/>
            <a:ext cx="1016000" cy="63500"/>
          </a:xfrm>
          <a:prstGeom prst="rect">
            <a:avLst/>
          </a:prstGeom>
          <a:solidFill>
            <a:srgbClr val="5B4BFF"/>
          </a:solidFill>
          <a:ln/>
        </p:spPr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80060"/>
            <a:ext cx="10728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rgbClr val="1D1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Recommendations and next steps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731520" y="1783080"/>
            <a:ext cx="1072896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1D1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Recommendation 1: [action]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1D1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Recommendation 2: [action]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1D1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Decisions needed by [date]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36600" y="1447800"/>
            <a:ext cx="1016000" cy="63500"/>
          </a:xfrm>
          <a:prstGeom prst="rect">
            <a:avLst/>
          </a:prstGeom>
          <a:solidFill>
            <a:srgbClr val="5B4BFF"/>
          </a:solidFill>
          <a:ln/>
        </p:spPr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report</dc:title>
  <dc:subject>PptxGenJS Presentation</dc:subject>
  <dc:creator>WorkFlo</dc:creator>
  <cp:lastModifiedBy>WorkFlo</cp:lastModifiedBy>
  <cp:revision>1</cp:revision>
  <dcterms:created xsi:type="dcterms:W3CDTF">2026-10-14T15:48:22Z</dcterms:created>
  <dcterms:modified xsi:type="dcterms:W3CDTF">2026-10-14T15:48:22Z</dcterms:modified>
</cp:coreProperties>
</file>