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77800"/>
          </a:xfrm>
          <a:prstGeom prst="rect">
            <a:avLst/>
          </a:prstGeom>
          <a:solidFill>
            <a:srgbClr val="13A37F"/>
          </a:solidFill>
          <a:ln/>
        </p:spPr>
      </p:sp>
      <p:sp>
        <p:nvSpPr>
          <p:cNvPr id="3" name="Text 1"/>
          <p:cNvSpPr/>
          <p:nvPr/>
        </p:nvSpPr>
        <p:spPr>
          <a:xfrm>
            <a:off x="975360" y="2057400"/>
            <a:ext cx="10241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133524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[Brand or campaign] marketing plan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975360" y="370332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3A37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[Quarter or year]  ·  [Owner]</a:t>
            </a:r>
            <a:endParaRPr lang="en-US" sz="2600" dirty="0"/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133524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Goals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F3A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Awareness: [target]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F3A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Leads or sales: [target]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F3A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Retention or loyalty: [target]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13A37F"/>
          </a:solidFill>
          <a:ln/>
        </p:spPr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1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133524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Audience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F3A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Primary: [who, needs, where they spend time]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F3A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Secondary: [who]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F3A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What they care about most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13A37F"/>
          </a:solidFill>
          <a:ln/>
        </p:spPr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1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133524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Positioning and message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F3A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What we promise: [value]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F3A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Why believe us: [proof]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F3A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Tone of voice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13A37F"/>
          </a:solidFill>
          <a:ln/>
        </p:spPr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1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133524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Channels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F3A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[Channel]: purpose and budget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F3A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[Channel]: purpose and budget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F3A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[Channel]: purpose and budget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13A37F"/>
          </a:solidFill>
          <a:ln/>
        </p:spPr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1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133524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Calendar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F3A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Month 1: launch and learn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F3A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Month 2: scale what works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F3A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Month 3: optimize and report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13A37F"/>
          </a:solidFill>
          <a:ln/>
        </p:spPr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1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133524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Metrics and budget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F3A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Metrics reviewed monthly: [list]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F3A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Total budget: [amount]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F3A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How we will report results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13A37F"/>
          </a:solidFill>
          <a:ln/>
        </p:spPr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plan</dc:title>
  <dc:subject>PptxGenJS Presentation</dc:subject>
  <dc:creator>WorkFlo</dc:creator>
  <cp:lastModifiedBy>WorkFlo</cp:lastModifiedBy>
  <cp:revision>1</cp:revision>
  <dcterms:created xsi:type="dcterms:W3CDTF">2026-10-14T15:48:22Z</dcterms:created>
  <dcterms:modified xsi:type="dcterms:W3CDTF">2026-10-14T15:48:22Z</dcterms:modified>
</cp:coreProperties>
</file>