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177800"/>
          </a:xfrm>
          <a:prstGeom prst="rect">
            <a:avLst/>
          </a:prstGeom>
          <a:solidFill>
            <a:srgbClr val="1F7AE0"/>
          </a:solidFill>
          <a:ln/>
        </p:spPr>
      </p:sp>
      <p:sp>
        <p:nvSpPr>
          <p:cNvPr id="3" name="Text 1"/>
          <p:cNvSpPr/>
          <p:nvPr/>
        </p:nvSpPr>
        <p:spPr>
          <a:xfrm>
            <a:off x="975360" y="2057400"/>
            <a:ext cx="10241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5400" b="1" dirty="0">
                <a:solidFill>
                  <a:srgbClr val="0B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[Project name]</a:t>
            </a:r>
            <a:endParaRPr lang="en-US" sz="5400" dirty="0"/>
          </a:p>
        </p:txBody>
      </p:sp>
      <p:sp>
        <p:nvSpPr>
          <p:cNvPr id="4" name="Text 2"/>
          <p:cNvSpPr/>
          <p:nvPr/>
        </p:nvSpPr>
        <p:spPr>
          <a:xfrm>
            <a:off x="975360" y="3703320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1F7A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Proposal for [audience]  ·  [Date]</a:t>
            </a:r>
            <a:endParaRPr lang="en-US" sz="2600" dirty="0"/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480060"/>
            <a:ext cx="107289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800" b="1" dirty="0">
                <a:solidFill>
                  <a:srgbClr val="0B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Background and goal</a:t>
            </a:r>
            <a:endParaRPr lang="en-US" sz="3800" dirty="0"/>
          </a:p>
        </p:txBody>
      </p:sp>
      <p:sp>
        <p:nvSpPr>
          <p:cNvPr id="3" name="Text 1"/>
          <p:cNvSpPr/>
          <p:nvPr/>
        </p:nvSpPr>
        <p:spPr>
          <a:xfrm>
            <a:off x="731520" y="1783080"/>
            <a:ext cx="10728960" cy="425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buSzPct val="100000"/>
              <a:buChar char="•"/>
            </a:pPr>
            <a:r>
              <a:rPr lang="en-US" sz="2600" dirty="0">
                <a:solidFill>
                  <a:srgbClr val="1632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things stand today</a:t>
            </a:r>
            <a:endParaRPr lang="en-US" sz="2600" dirty="0"/>
          </a:p>
          <a:p>
            <a:pPr algn="l" marL="342900" indent="-342900">
              <a:buSzPct val="100000"/>
              <a:buChar char="•"/>
            </a:pPr>
            <a:r>
              <a:rPr lang="en-US" sz="2600" dirty="0">
                <a:solidFill>
                  <a:srgbClr val="1632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we want to achieve: [goal]</a:t>
            </a:r>
            <a:endParaRPr lang="en-US" sz="2600" dirty="0"/>
          </a:p>
          <a:p>
            <a:pPr algn="l" marL="342900" indent="-342900">
              <a:buSzPct val="100000"/>
              <a:buChar char="•"/>
            </a:pPr>
            <a:r>
              <a:rPr lang="en-US" sz="2600" dirty="0">
                <a:solidFill>
                  <a:srgbClr val="1632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we will know it worked: [success measure]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36600" y="1447800"/>
            <a:ext cx="1016000" cy="63500"/>
          </a:xfrm>
          <a:prstGeom prst="rect">
            <a:avLst/>
          </a:prstGeom>
          <a:solidFill>
            <a:srgbClr val="1F7AE0"/>
          </a:solidFill>
          <a:ln/>
        </p:spPr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480060"/>
            <a:ext cx="107289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800" b="1" dirty="0">
                <a:solidFill>
                  <a:srgbClr val="0B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Scope</a:t>
            </a:r>
            <a:endParaRPr lang="en-US" sz="3800" dirty="0"/>
          </a:p>
        </p:txBody>
      </p:sp>
      <p:sp>
        <p:nvSpPr>
          <p:cNvPr id="3" name="Text 1"/>
          <p:cNvSpPr/>
          <p:nvPr/>
        </p:nvSpPr>
        <p:spPr>
          <a:xfrm>
            <a:off x="731520" y="1783080"/>
            <a:ext cx="10728960" cy="425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buSzPct val="100000"/>
              <a:buChar char="•"/>
            </a:pPr>
            <a:r>
              <a:rPr lang="en-US" sz="2600" dirty="0">
                <a:solidFill>
                  <a:srgbClr val="1632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Included: [deliverables]</a:t>
            </a:r>
            <a:endParaRPr lang="en-US" sz="2600" dirty="0"/>
          </a:p>
          <a:p>
            <a:pPr algn="l" marL="342900" indent="-342900">
              <a:buSzPct val="100000"/>
              <a:buChar char="•"/>
            </a:pPr>
            <a:r>
              <a:rPr lang="en-US" sz="2600" dirty="0">
                <a:solidFill>
                  <a:srgbClr val="1632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included: [out of scope]</a:t>
            </a:r>
            <a:endParaRPr lang="en-US" sz="2600" dirty="0"/>
          </a:p>
          <a:p>
            <a:pPr algn="l" marL="342900" indent="-342900">
              <a:buSzPct val="100000"/>
              <a:buChar char="•"/>
            </a:pPr>
            <a:r>
              <a:rPr lang="en-US" sz="2600" dirty="0">
                <a:solidFill>
                  <a:srgbClr val="1632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assumptions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36600" y="1447800"/>
            <a:ext cx="1016000" cy="63500"/>
          </a:xfrm>
          <a:prstGeom prst="rect">
            <a:avLst/>
          </a:prstGeom>
          <a:solidFill>
            <a:srgbClr val="1F7AE0"/>
          </a:solidFill>
          <a:ln/>
        </p:spPr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480060"/>
            <a:ext cx="107289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800" b="1" dirty="0">
                <a:solidFill>
                  <a:srgbClr val="0B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Approach</a:t>
            </a:r>
            <a:endParaRPr lang="en-US" sz="3800" dirty="0"/>
          </a:p>
        </p:txBody>
      </p:sp>
      <p:sp>
        <p:nvSpPr>
          <p:cNvPr id="3" name="Text 1"/>
          <p:cNvSpPr/>
          <p:nvPr/>
        </p:nvSpPr>
        <p:spPr>
          <a:xfrm>
            <a:off x="731520" y="1783080"/>
            <a:ext cx="10728960" cy="425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buSzPct val="100000"/>
              <a:buChar char="•"/>
            </a:pPr>
            <a:r>
              <a:rPr lang="en-US" sz="2600" dirty="0">
                <a:solidFill>
                  <a:srgbClr val="1632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 1: [name and outcome]</a:t>
            </a:r>
            <a:endParaRPr lang="en-US" sz="2600" dirty="0"/>
          </a:p>
          <a:p>
            <a:pPr algn="l" marL="342900" indent="-342900">
              <a:buSzPct val="100000"/>
              <a:buChar char="•"/>
            </a:pPr>
            <a:r>
              <a:rPr lang="en-US" sz="2600" dirty="0">
                <a:solidFill>
                  <a:srgbClr val="1632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 2: [name and outcome]</a:t>
            </a:r>
            <a:endParaRPr lang="en-US" sz="2600" dirty="0"/>
          </a:p>
          <a:p>
            <a:pPr algn="l" marL="342900" indent="-342900">
              <a:buSzPct val="100000"/>
              <a:buChar char="•"/>
            </a:pPr>
            <a:r>
              <a:rPr lang="en-US" sz="2600" dirty="0">
                <a:solidFill>
                  <a:srgbClr val="1632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 3: [name and outcome]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36600" y="1447800"/>
            <a:ext cx="1016000" cy="63500"/>
          </a:xfrm>
          <a:prstGeom prst="rect">
            <a:avLst/>
          </a:prstGeom>
          <a:solidFill>
            <a:srgbClr val="1F7AE0"/>
          </a:solidFill>
          <a:ln/>
        </p:spPr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480060"/>
            <a:ext cx="107289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800" b="1" dirty="0">
                <a:solidFill>
                  <a:srgbClr val="0B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Timeline</a:t>
            </a:r>
            <a:endParaRPr lang="en-US" sz="3800" dirty="0"/>
          </a:p>
        </p:txBody>
      </p:sp>
      <p:sp>
        <p:nvSpPr>
          <p:cNvPr id="3" name="Text 1"/>
          <p:cNvSpPr/>
          <p:nvPr/>
        </p:nvSpPr>
        <p:spPr>
          <a:xfrm>
            <a:off x="731520" y="1783080"/>
            <a:ext cx="10728960" cy="425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buSzPct val="100000"/>
              <a:buChar char="•"/>
            </a:pPr>
            <a:r>
              <a:rPr lang="en-US" sz="2600" dirty="0">
                <a:solidFill>
                  <a:srgbClr val="1632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[Month]: kick-off</a:t>
            </a:r>
            <a:endParaRPr lang="en-US" sz="2600" dirty="0"/>
          </a:p>
          <a:p>
            <a:pPr algn="l" marL="342900" indent="-342900">
              <a:buSzPct val="100000"/>
              <a:buChar char="•"/>
            </a:pPr>
            <a:r>
              <a:rPr lang="en-US" sz="2600" dirty="0">
                <a:solidFill>
                  <a:srgbClr val="1632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[Month]: first milestone</a:t>
            </a:r>
            <a:endParaRPr lang="en-US" sz="2600" dirty="0"/>
          </a:p>
          <a:p>
            <a:pPr algn="l" marL="342900" indent="-342900">
              <a:buSzPct val="100000"/>
              <a:buChar char="•"/>
            </a:pPr>
            <a:r>
              <a:rPr lang="en-US" sz="2600" dirty="0">
                <a:solidFill>
                  <a:srgbClr val="1632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[Month]: delivery and review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36600" y="1447800"/>
            <a:ext cx="1016000" cy="63500"/>
          </a:xfrm>
          <a:prstGeom prst="rect">
            <a:avLst/>
          </a:prstGeom>
          <a:solidFill>
            <a:srgbClr val="1F7AE0"/>
          </a:solidFill>
          <a:ln/>
        </p:spPr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480060"/>
            <a:ext cx="107289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800" b="1" dirty="0">
                <a:solidFill>
                  <a:srgbClr val="0B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Budget and resources</a:t>
            </a:r>
            <a:endParaRPr lang="en-US" sz="3800" dirty="0"/>
          </a:p>
        </p:txBody>
      </p:sp>
      <p:sp>
        <p:nvSpPr>
          <p:cNvPr id="3" name="Text 1"/>
          <p:cNvSpPr/>
          <p:nvPr/>
        </p:nvSpPr>
        <p:spPr>
          <a:xfrm>
            <a:off x="731520" y="1783080"/>
            <a:ext cx="10728960" cy="425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buSzPct val="100000"/>
              <a:buChar char="•"/>
            </a:pPr>
            <a:r>
              <a:rPr lang="en-US" sz="2600" dirty="0">
                <a:solidFill>
                  <a:srgbClr val="1632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cost: [amount]</a:t>
            </a:r>
            <a:endParaRPr lang="en-US" sz="2600" dirty="0"/>
          </a:p>
          <a:p>
            <a:pPr algn="l" marL="342900" indent="-342900">
              <a:buSzPct val="100000"/>
              <a:buChar char="•"/>
            </a:pPr>
            <a:r>
              <a:rPr lang="en-US" sz="2600" dirty="0">
                <a:solidFill>
                  <a:srgbClr val="1632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Team and roles</a:t>
            </a:r>
            <a:endParaRPr lang="en-US" sz="2600" dirty="0"/>
          </a:p>
          <a:p>
            <a:pPr algn="l" marL="342900" indent="-342900">
              <a:buSzPct val="100000"/>
              <a:buChar char="•"/>
            </a:pPr>
            <a:r>
              <a:rPr lang="en-US" sz="2600" dirty="0">
                <a:solidFill>
                  <a:srgbClr val="1632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Tools and dependencies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36600" y="1447800"/>
            <a:ext cx="1016000" cy="63500"/>
          </a:xfrm>
          <a:prstGeom prst="rect">
            <a:avLst/>
          </a:prstGeom>
          <a:solidFill>
            <a:srgbClr val="1F7AE0"/>
          </a:solidFill>
          <a:ln/>
        </p:spPr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480060"/>
            <a:ext cx="107289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800" b="1" dirty="0">
                <a:solidFill>
                  <a:srgbClr val="0B2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Risks and next steps</a:t>
            </a:r>
            <a:endParaRPr lang="en-US" sz="3800" dirty="0"/>
          </a:p>
        </p:txBody>
      </p:sp>
      <p:sp>
        <p:nvSpPr>
          <p:cNvPr id="3" name="Text 1"/>
          <p:cNvSpPr/>
          <p:nvPr/>
        </p:nvSpPr>
        <p:spPr>
          <a:xfrm>
            <a:off x="731520" y="1783080"/>
            <a:ext cx="10728960" cy="425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buSzPct val="100000"/>
              <a:buChar char="•"/>
            </a:pPr>
            <a:r>
              <a:rPr lang="en-US" sz="2600" dirty="0">
                <a:solidFill>
                  <a:srgbClr val="1632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 risks and how we will handle them</a:t>
            </a:r>
            <a:endParaRPr lang="en-US" sz="2600" dirty="0"/>
          </a:p>
          <a:p>
            <a:pPr algn="l" marL="342900" indent="-342900">
              <a:buSzPct val="100000"/>
              <a:buChar char="•"/>
            </a:pPr>
            <a:r>
              <a:rPr lang="en-US" sz="2600" dirty="0">
                <a:solidFill>
                  <a:srgbClr val="1632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Decision needed from you: [decision]</a:t>
            </a:r>
            <a:endParaRPr lang="en-US" sz="2600" dirty="0"/>
          </a:p>
          <a:p>
            <a:pPr algn="l" marL="342900" indent="-342900">
              <a:buSzPct val="100000"/>
              <a:buChar char="•"/>
            </a:pPr>
            <a:r>
              <a:rPr lang="en-US" sz="2600" dirty="0">
                <a:solidFill>
                  <a:srgbClr val="1632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step: [action and date]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36600" y="1447800"/>
            <a:ext cx="1016000" cy="63500"/>
          </a:xfrm>
          <a:prstGeom prst="rect">
            <a:avLst/>
          </a:prstGeom>
          <a:solidFill>
            <a:srgbClr val="1F7AE0"/>
          </a:solidFill>
          <a:ln/>
        </p:spPr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proposal</dc:title>
  <dc:subject>PptxGenJS Presentation</dc:subject>
  <dc:creator>WorkFlo</dc:creator>
  <cp:lastModifiedBy>WorkFlo</cp:lastModifiedBy>
  <cp:revision>1</cp:revision>
  <dcterms:created xsi:type="dcterms:W3CDTF">2026-10-14T15:48:22Z</dcterms:created>
  <dcterms:modified xsi:type="dcterms:W3CDTF">2026-10-14T15:48:22Z</dcterms:modified>
</cp:coreProperties>
</file>