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audience and invite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77800"/>
          </a:xfrm>
          <a:prstGeom prst="rect">
            <a:avLst/>
          </a:prstGeom>
          <a:solidFill>
            <a:srgbClr val="FF7A45"/>
          </a:solidFill>
          <a:ln/>
        </p:spPr>
      </p:sp>
      <p:sp>
        <p:nvSpPr>
          <p:cNvPr id="3" name="Text 1"/>
          <p:cNvSpPr/>
          <p:nvPr/>
        </p:nvSpPr>
        <p:spPr>
          <a:xfrm>
            <a:off x="975360" y="20574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[Your topic]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75360" y="370332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7A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[Your name]  ·  [Class]  ·  [Date]</a:t>
            </a:r>
            <a:endParaRPr lang="en-US" sz="26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will talk about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 [topic]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key ideas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learned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FF7A45"/>
          </a:solidFill>
          <a:ln/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idea 1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[Main point in a short sentence]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[Fact or example]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[Why it matters]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FF7A45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idea 2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[Main point in a short sentence]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[Fact or example]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[Why it matters]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FF7A45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idea 3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[Main point in a short sentence]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[Fact or example]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[Why it matters]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FF7A45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6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80060"/>
            <a:ext cx="10728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2D1A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Conclusion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31520" y="1783080"/>
            <a:ext cx="10728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Summary of the three ideas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 learned</a:t>
            </a:r>
            <a:endParaRPr lang="en-US" sz="2600" dirty="0"/>
          </a:p>
          <a:p>
            <a:pPr algn="l" marL="342900" indent="-342900">
              <a:buSzPct val="100000"/>
              <a:buChar char="•"/>
            </a:pPr>
            <a:r>
              <a:rPr lang="en-US" sz="2600" dirty="0">
                <a:solidFill>
                  <a:srgbClr val="40291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6600" y="1447800"/>
            <a:ext cx="1016000" cy="63500"/>
          </a:xfrm>
          <a:prstGeom prst="rect">
            <a:avLst/>
          </a:prstGeom>
          <a:solidFill>
            <a:srgbClr val="FF7A45"/>
          </a:solidFill>
          <a:ln/>
        </p:spPr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presentation</dc:title>
  <dc:subject>PptxGenJS Presentation</dc:subject>
  <dc:creator>WorkFlo</dc:creator>
  <cp:lastModifiedBy>WorkFlo</cp:lastModifiedBy>
  <cp:revision>1</cp:revision>
  <dcterms:created xsi:type="dcterms:W3CDTF">2026-10-14T15:48:22Z</dcterms:created>
  <dcterms:modified xsi:type="dcterms:W3CDTF">2026-10-14T15:48:22Z</dcterms:modified>
</cp:coreProperties>
</file>